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23AFA9-5DE2-427B-BDF8-43DEC5A0A50E}" v="455" dt="2022-11-12T16:00:24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tannemeyer@gmail.com" userId="2d44a225354ac86f" providerId="LiveId" clId="{F923AFA9-5DE2-427B-BDF8-43DEC5A0A50E}"/>
    <pc:docChg chg="custSel modSld">
      <pc:chgData name="laurentannemeyer@gmail.com" userId="2d44a225354ac86f" providerId="LiveId" clId="{F923AFA9-5DE2-427B-BDF8-43DEC5A0A50E}" dt="2022-11-12T16:00:24.253" v="653" actId="20577"/>
      <pc:docMkLst>
        <pc:docMk/>
      </pc:docMkLst>
      <pc:sldChg chg="modSp mod">
        <pc:chgData name="laurentannemeyer@gmail.com" userId="2d44a225354ac86f" providerId="LiveId" clId="{F923AFA9-5DE2-427B-BDF8-43DEC5A0A50E}" dt="2022-11-12T15:54:41.009" v="98" actId="20577"/>
        <pc:sldMkLst>
          <pc:docMk/>
          <pc:sldMk cId="3155716306" sldId="256"/>
        </pc:sldMkLst>
        <pc:spChg chg="mod">
          <ac:chgData name="laurentannemeyer@gmail.com" userId="2d44a225354ac86f" providerId="LiveId" clId="{F923AFA9-5DE2-427B-BDF8-43DEC5A0A50E}" dt="2022-11-12T15:54:27.012" v="40" actId="1076"/>
          <ac:spMkLst>
            <pc:docMk/>
            <pc:sldMk cId="3155716306" sldId="256"/>
            <ac:spMk id="2" creationId="{127F60BC-8AA7-6DD1-A249-024E83001E05}"/>
          </ac:spMkLst>
        </pc:spChg>
        <pc:spChg chg="mod">
          <ac:chgData name="laurentannemeyer@gmail.com" userId="2d44a225354ac86f" providerId="LiveId" clId="{F923AFA9-5DE2-427B-BDF8-43DEC5A0A50E}" dt="2022-11-12T15:54:41.009" v="98" actId="20577"/>
          <ac:spMkLst>
            <pc:docMk/>
            <pc:sldMk cId="3155716306" sldId="256"/>
            <ac:spMk id="3" creationId="{73AC52AC-9ACC-346B-F6DE-A4BE7C1F43F7}"/>
          </ac:spMkLst>
        </pc:spChg>
      </pc:sldChg>
      <pc:sldChg chg="modSp mod">
        <pc:chgData name="laurentannemeyer@gmail.com" userId="2d44a225354ac86f" providerId="LiveId" clId="{F923AFA9-5DE2-427B-BDF8-43DEC5A0A50E}" dt="2022-11-12T16:00:24.253" v="653" actId="20577"/>
        <pc:sldMkLst>
          <pc:docMk/>
          <pc:sldMk cId="206959131" sldId="257"/>
        </pc:sldMkLst>
        <pc:spChg chg="mod">
          <ac:chgData name="laurentannemeyer@gmail.com" userId="2d44a225354ac86f" providerId="LiveId" clId="{F923AFA9-5DE2-427B-BDF8-43DEC5A0A50E}" dt="2022-11-12T15:55:31.202" v="192" actId="13926"/>
          <ac:spMkLst>
            <pc:docMk/>
            <pc:sldMk cId="206959131" sldId="257"/>
            <ac:spMk id="2" creationId="{3AFBF584-27CC-70D2-B7CA-BE1B28245C01}"/>
          </ac:spMkLst>
        </pc:spChg>
        <pc:spChg chg="mod">
          <ac:chgData name="laurentannemeyer@gmail.com" userId="2d44a225354ac86f" providerId="LiveId" clId="{F923AFA9-5DE2-427B-BDF8-43DEC5A0A50E}" dt="2022-11-12T15:55:55.137" v="256" actId="20577"/>
          <ac:spMkLst>
            <pc:docMk/>
            <pc:sldMk cId="206959131" sldId="257"/>
            <ac:spMk id="3" creationId="{89595D93-C377-4F3F-D9D2-E423A74C27FA}"/>
          </ac:spMkLst>
        </pc:spChg>
        <pc:spChg chg="mod">
          <ac:chgData name="laurentannemeyer@gmail.com" userId="2d44a225354ac86f" providerId="LiveId" clId="{F923AFA9-5DE2-427B-BDF8-43DEC5A0A50E}" dt="2022-11-12T16:00:24.253" v="653" actId="20577"/>
          <ac:spMkLst>
            <pc:docMk/>
            <pc:sldMk cId="206959131" sldId="257"/>
            <ac:spMk id="4" creationId="{0A18560A-10CB-9B88-261D-0669EADBB3C9}"/>
          </ac:spMkLst>
        </pc:spChg>
      </pc:sldChg>
      <pc:sldChg chg="modSp mod">
        <pc:chgData name="laurentannemeyer@gmail.com" userId="2d44a225354ac86f" providerId="LiveId" clId="{F923AFA9-5DE2-427B-BDF8-43DEC5A0A50E}" dt="2022-11-12T15:56:58.859" v="332" actId="20577"/>
        <pc:sldMkLst>
          <pc:docMk/>
          <pc:sldMk cId="494063035" sldId="258"/>
        </pc:sldMkLst>
        <pc:spChg chg="mod">
          <ac:chgData name="laurentannemeyer@gmail.com" userId="2d44a225354ac86f" providerId="LiveId" clId="{F923AFA9-5DE2-427B-BDF8-43DEC5A0A50E}" dt="2022-11-12T15:56:42.187" v="314" actId="27636"/>
          <ac:spMkLst>
            <pc:docMk/>
            <pc:sldMk cId="494063035" sldId="258"/>
            <ac:spMk id="2" creationId="{661FD4B6-7FC7-9C28-7B0A-53A89B6239E3}"/>
          </ac:spMkLst>
        </pc:spChg>
        <pc:spChg chg="mod">
          <ac:chgData name="laurentannemeyer@gmail.com" userId="2d44a225354ac86f" providerId="LiveId" clId="{F923AFA9-5DE2-427B-BDF8-43DEC5A0A50E}" dt="2022-11-12T15:56:58.859" v="332" actId="20577"/>
          <ac:spMkLst>
            <pc:docMk/>
            <pc:sldMk cId="494063035" sldId="258"/>
            <ac:spMk id="3" creationId="{71349FBD-241C-7EA0-0F23-2C4590563C49}"/>
          </ac:spMkLst>
        </pc:spChg>
      </pc:sldChg>
      <pc:sldChg chg="modSp mod">
        <pc:chgData name="laurentannemeyer@gmail.com" userId="2d44a225354ac86f" providerId="LiveId" clId="{F923AFA9-5DE2-427B-BDF8-43DEC5A0A50E}" dt="2022-11-12T15:56:20.073" v="266" actId="20577"/>
        <pc:sldMkLst>
          <pc:docMk/>
          <pc:sldMk cId="3266334768" sldId="259"/>
        </pc:sldMkLst>
        <pc:spChg chg="mod">
          <ac:chgData name="laurentannemeyer@gmail.com" userId="2d44a225354ac86f" providerId="LiveId" clId="{F923AFA9-5DE2-427B-BDF8-43DEC5A0A50E}" dt="2022-11-12T15:56:09.666" v="259" actId="20577"/>
          <ac:spMkLst>
            <pc:docMk/>
            <pc:sldMk cId="3266334768" sldId="259"/>
            <ac:spMk id="2" creationId="{62C045EE-F912-7B80-478E-5AF96B999254}"/>
          </ac:spMkLst>
        </pc:spChg>
        <pc:spChg chg="mod">
          <ac:chgData name="laurentannemeyer@gmail.com" userId="2d44a225354ac86f" providerId="LiveId" clId="{F923AFA9-5DE2-427B-BDF8-43DEC5A0A50E}" dt="2022-11-12T15:56:20.073" v="266" actId="20577"/>
          <ac:spMkLst>
            <pc:docMk/>
            <pc:sldMk cId="3266334768" sldId="259"/>
            <ac:spMk id="3" creationId="{D21065DC-5C82-46B7-75E9-F21E89650DC9}"/>
          </ac:spMkLst>
        </pc:spChg>
      </pc:sldChg>
      <pc:sldChg chg="modSp mod modAnim">
        <pc:chgData name="laurentannemeyer@gmail.com" userId="2d44a225354ac86f" providerId="LiveId" clId="{F923AFA9-5DE2-427B-BDF8-43DEC5A0A50E}" dt="2022-11-12T15:59:19.045" v="599" actId="20577"/>
        <pc:sldMkLst>
          <pc:docMk/>
          <pc:sldMk cId="3762464524" sldId="260"/>
        </pc:sldMkLst>
        <pc:spChg chg="mod">
          <ac:chgData name="laurentannemeyer@gmail.com" userId="2d44a225354ac86f" providerId="LiveId" clId="{F923AFA9-5DE2-427B-BDF8-43DEC5A0A50E}" dt="2022-11-12T15:57:10.421" v="335" actId="20577"/>
          <ac:spMkLst>
            <pc:docMk/>
            <pc:sldMk cId="3762464524" sldId="260"/>
            <ac:spMk id="2" creationId="{B448953B-3EA8-40F8-1E84-437BEE1FE1C9}"/>
          </ac:spMkLst>
        </pc:spChg>
        <pc:spChg chg="mod">
          <ac:chgData name="laurentannemeyer@gmail.com" userId="2d44a225354ac86f" providerId="LiveId" clId="{F923AFA9-5DE2-427B-BDF8-43DEC5A0A50E}" dt="2022-11-12T15:59:19.045" v="599" actId="20577"/>
          <ac:spMkLst>
            <pc:docMk/>
            <pc:sldMk cId="3762464524" sldId="260"/>
            <ac:spMk id="3" creationId="{43BB3A21-E7CB-4369-FA49-8AA8BD0E49AA}"/>
          </ac:spMkLst>
        </pc:spChg>
      </pc:sldChg>
      <pc:sldChg chg="modSp mod">
        <pc:chgData name="laurentannemeyer@gmail.com" userId="2d44a225354ac86f" providerId="LiveId" clId="{F923AFA9-5DE2-427B-BDF8-43DEC5A0A50E}" dt="2022-11-12T15:59:49.650" v="613" actId="20577"/>
        <pc:sldMkLst>
          <pc:docMk/>
          <pc:sldMk cId="3709965916" sldId="261"/>
        </pc:sldMkLst>
        <pc:spChg chg="mod">
          <ac:chgData name="laurentannemeyer@gmail.com" userId="2d44a225354ac86f" providerId="LiveId" clId="{F923AFA9-5DE2-427B-BDF8-43DEC5A0A50E}" dt="2022-11-12T15:59:30.997" v="609" actId="13926"/>
          <ac:spMkLst>
            <pc:docMk/>
            <pc:sldMk cId="3709965916" sldId="261"/>
            <ac:spMk id="2" creationId="{BD2A8F6C-D09C-22D4-4E96-44BED1A3DA80}"/>
          </ac:spMkLst>
        </pc:spChg>
        <pc:graphicFrameChg chg="modGraphic">
          <ac:chgData name="laurentannemeyer@gmail.com" userId="2d44a225354ac86f" providerId="LiveId" clId="{F923AFA9-5DE2-427B-BDF8-43DEC5A0A50E}" dt="2022-11-12T15:59:49.650" v="613" actId="20577"/>
          <ac:graphicFrameMkLst>
            <pc:docMk/>
            <pc:sldMk cId="3709965916" sldId="261"/>
            <ac:graphicFrameMk id="4" creationId="{DA021049-BF0A-BA84-8A69-1FBB24AA3E95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6502D7-230F-4C1C-851B-8475206A2771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337813-A50B-43F7-94D5-F05081D5CB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78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02D7-230F-4C1C-851B-8475206A2771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813-A50B-43F7-94D5-F05081D5CB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02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02D7-230F-4C1C-851B-8475206A2771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813-A50B-43F7-94D5-F05081D5CB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263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02D7-230F-4C1C-851B-8475206A2771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813-A50B-43F7-94D5-F05081D5CB7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701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02D7-230F-4C1C-851B-8475206A2771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813-A50B-43F7-94D5-F05081D5CB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424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02D7-230F-4C1C-851B-8475206A2771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813-A50B-43F7-94D5-F05081D5CB7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398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02D7-230F-4C1C-851B-8475206A2771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813-A50B-43F7-94D5-F05081D5CB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239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02D7-230F-4C1C-851B-8475206A2771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813-A50B-43F7-94D5-F05081D5CB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841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02D7-230F-4C1C-851B-8475206A2771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813-A50B-43F7-94D5-F05081D5CB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02D7-230F-4C1C-851B-8475206A2771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813-A50B-43F7-94D5-F05081D5CB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73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02D7-230F-4C1C-851B-8475206A2771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813-A50B-43F7-94D5-F05081D5CB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53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02D7-230F-4C1C-851B-8475206A2771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813-A50B-43F7-94D5-F05081D5CB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06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02D7-230F-4C1C-851B-8475206A2771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813-A50B-43F7-94D5-F05081D5CB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94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02D7-230F-4C1C-851B-8475206A2771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813-A50B-43F7-94D5-F05081D5CB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48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02D7-230F-4C1C-851B-8475206A2771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813-A50B-43F7-94D5-F05081D5CB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46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02D7-230F-4C1C-851B-8475206A2771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813-A50B-43F7-94D5-F05081D5CB7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7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02D7-230F-4C1C-851B-8475206A2771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7813-A50B-43F7-94D5-F05081D5CB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23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6502D7-230F-4C1C-851B-8475206A2771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337813-A50B-43F7-94D5-F05081D5CB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3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7F60BC-8AA7-6DD1-A249-024E83001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7043" y="2671233"/>
            <a:ext cx="6815669" cy="1515533"/>
          </a:xfrm>
        </p:spPr>
        <p:txBody>
          <a:bodyPr/>
          <a:lstStyle/>
          <a:p>
            <a:r>
              <a:rPr lang="fr-FR" dirty="0"/>
              <a:t>PECHA KUCHA</a:t>
            </a:r>
            <a:br>
              <a:rPr lang="fr-FR" dirty="0"/>
            </a:br>
            <a:r>
              <a:rPr lang="fr-FR" sz="2000" b="1" i="1" dirty="0"/>
              <a:t>(Bavardages en Japonais)</a:t>
            </a:r>
            <a:br>
              <a:rPr lang="fr-FR" sz="5400" b="1" i="1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AC52AC-9ACC-346B-F6DE-A4BE7C1F43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b="1" i="1" dirty="0"/>
              <a:t>Comment travailler l’oral en groupe ?</a:t>
            </a:r>
          </a:p>
        </p:txBody>
      </p:sp>
    </p:spTree>
    <p:extLst>
      <p:ext uri="{BB962C8B-B14F-4D97-AF65-F5344CB8AC3E}">
        <p14:creationId xmlns:p14="http://schemas.microsoft.com/office/powerpoint/2010/main" val="315571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FBF584-27CC-70D2-B7CA-BE1B2824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highlight>
                  <a:srgbClr val="FFFF00"/>
                </a:highlight>
              </a:rPr>
              <a:t>Etape 1 :</a:t>
            </a:r>
            <a:r>
              <a:rPr lang="fr-FR" dirty="0"/>
              <a:t> On vous présente plusieurs diapositives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595D93-C377-4F3F-D9D2-E423A74C2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445901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Pour chacune d’entre elles, vous allez ENSEMBLE construire un raisonnement, un exposé oral vous permettant d’expliquer comment procéder pour trouver la bonne réponse. (30 minutes de préparation environ).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18560A-10CB-9B88-261D-0669EADBB3C9}"/>
              </a:ext>
            </a:extLst>
          </p:cNvPr>
          <p:cNvSpPr txBox="1"/>
          <p:nvPr/>
        </p:nvSpPr>
        <p:spPr>
          <a:xfrm>
            <a:off x="1295401" y="4273766"/>
            <a:ext cx="96011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rgbClr val="FF0000"/>
                </a:solidFill>
              </a:rPr>
              <a:t>Objectif : </a:t>
            </a:r>
          </a:p>
          <a:p>
            <a:pPr marL="0" indent="0" algn="ctr">
              <a:buNone/>
            </a:pPr>
            <a:r>
              <a:rPr lang="fr-FR" sz="2400" b="1" dirty="0">
                <a:solidFill>
                  <a:srgbClr val="FF0000"/>
                </a:solidFill>
              </a:rPr>
              <a:t>Être capable de présenter chaque diapositive en 10, 15 ou 20 secondes selon le choix du professeur.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5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C045EE-F912-7B80-478E-5AF96B99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ighlight>
                  <a:srgbClr val="FFFF00"/>
                </a:highlight>
              </a:rPr>
              <a:t>Etape 2 :</a:t>
            </a:r>
            <a:r>
              <a:rPr lang="fr-FR" dirty="0"/>
              <a:t> Un ORATEUR par groupe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1065DC-5C82-46B7-75E9-F21E89650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30386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Lorsque le groupe va préparer ses explications pour chacune des diapositives, il va choisir un orateur au sein de son groupe : c’est celui qui passera à l’oral et qui sera évalué.</a:t>
            </a:r>
          </a:p>
        </p:txBody>
      </p:sp>
    </p:spTree>
    <p:extLst>
      <p:ext uri="{BB962C8B-B14F-4D97-AF65-F5344CB8AC3E}">
        <p14:creationId xmlns:p14="http://schemas.microsoft.com/office/powerpoint/2010/main" val="32663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1FD4B6-7FC7-9C28-7B0A-53A89B62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highlight>
                  <a:srgbClr val="FFFF00"/>
                </a:highlight>
              </a:rPr>
              <a:t>Etape 3 :</a:t>
            </a:r>
            <a:r>
              <a:rPr lang="fr-FR" dirty="0"/>
              <a:t> Chaque groupe constitue un JURY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349FBD-241C-7EA0-0F23-2C4590563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94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En complément de l’ORATEUR, chaque élève du groupe va se voir attribuer un rôle de jury et d’observateur lors du passage à l’oral d’un des camarades : 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83FBA7E-C22E-0A19-996C-8BC17AE3AA34}"/>
              </a:ext>
            </a:extLst>
          </p:cNvPr>
          <p:cNvSpPr txBox="1"/>
          <p:nvPr/>
        </p:nvSpPr>
        <p:spPr>
          <a:xfrm>
            <a:off x="1155439" y="3458853"/>
            <a:ext cx="974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1 - Jury MATHEMATIQUES </a:t>
            </a:r>
          </a:p>
          <a:p>
            <a:pPr algn="ctr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(maîtrise des notions mathématiques + vocabulaire approprié)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5A2189-BDEE-A25C-63DA-3C0AE33AE8ED}"/>
              </a:ext>
            </a:extLst>
          </p:cNvPr>
          <p:cNvSpPr txBox="1"/>
          <p:nvPr/>
        </p:nvSpPr>
        <p:spPr>
          <a:xfrm>
            <a:off x="1122782" y="4279792"/>
            <a:ext cx="9817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</a:rPr>
              <a:t>2 - Jury ELOQUENCE </a:t>
            </a:r>
          </a:p>
          <a:p>
            <a:pPr algn="ctr"/>
            <a:r>
              <a:rPr lang="fr-FR" sz="2400" dirty="0">
                <a:solidFill>
                  <a:srgbClr val="0070C0"/>
                </a:solidFill>
              </a:rPr>
              <a:t>(qualité de la prise de parole : bonne explication orale + parole en continu)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06F6D3A-0880-B02F-23B2-57CC7ADD82C8}"/>
              </a:ext>
            </a:extLst>
          </p:cNvPr>
          <p:cNvSpPr txBox="1"/>
          <p:nvPr/>
        </p:nvSpPr>
        <p:spPr>
          <a:xfrm>
            <a:off x="1155439" y="5205241"/>
            <a:ext cx="9882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3 - Jury VOIX, GESTUELLE </a:t>
            </a:r>
          </a:p>
          <a:p>
            <a:pPr algn="ctr"/>
            <a:r>
              <a:rPr lang="fr-FR" sz="2400" dirty="0">
                <a:solidFill>
                  <a:srgbClr val="00B050"/>
                </a:solidFill>
              </a:rPr>
              <a:t>( voix claire et audible + placement du corps et gestuelle)</a:t>
            </a:r>
          </a:p>
        </p:txBody>
      </p:sp>
    </p:spTree>
    <p:extLst>
      <p:ext uri="{BB962C8B-B14F-4D97-AF65-F5344CB8AC3E}">
        <p14:creationId xmlns:p14="http://schemas.microsoft.com/office/powerpoint/2010/main" val="4940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48953B-3EA8-40F8-1E84-437BEE1F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ighlight>
                  <a:srgbClr val="FFFF00"/>
                </a:highlight>
              </a:rPr>
              <a:t>Etape 4 :</a:t>
            </a:r>
            <a:r>
              <a:rPr lang="fr-FR" dirty="0"/>
              <a:t> L’évaluation finale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BB3A21-E7CB-4369-FA49-8AA8BD0E4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Quand les groupes auront entraîné leur ORATEUR, celui-ci passera à l’oral devant ses camarades sous deux formes possibles :</a:t>
            </a:r>
          </a:p>
          <a:p>
            <a:pPr>
              <a:buFontTx/>
              <a:buChar char="-"/>
            </a:pPr>
            <a:r>
              <a:rPr lang="fr-FR" dirty="0"/>
              <a:t>Il présente son oral dans les autres groupes (</a:t>
            </a:r>
            <a:r>
              <a:rPr lang="fr-FR" i="1" dirty="0"/>
              <a:t>ce qui lui permet de prendre en considération les remarques </a:t>
            </a:r>
            <a:r>
              <a:rPr lang="fr-FR" i="1" u="sng" dirty="0"/>
              <a:t>constructives</a:t>
            </a:r>
            <a:r>
              <a:rPr lang="fr-FR" i="1" dirty="0"/>
              <a:t> de ses camarades et d’améliorer son oral)</a:t>
            </a:r>
          </a:p>
          <a:p>
            <a:pPr>
              <a:buFontTx/>
              <a:buChar char="-"/>
            </a:pPr>
            <a:r>
              <a:rPr lang="fr-FR" dirty="0"/>
              <a:t>Il présente son oral à toute la classe </a:t>
            </a:r>
            <a:r>
              <a:rPr lang="fr-FR" i="1" dirty="0"/>
              <a:t>(tous les autres élèves sont des jurys pour celui qui passe à l’oral)</a:t>
            </a:r>
          </a:p>
        </p:txBody>
      </p:sp>
    </p:spTree>
    <p:extLst>
      <p:ext uri="{BB962C8B-B14F-4D97-AF65-F5344CB8AC3E}">
        <p14:creationId xmlns:p14="http://schemas.microsoft.com/office/powerpoint/2010/main" val="376246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2A8F6C-D09C-22D4-4E96-44BED1A3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ighlight>
                  <a:srgbClr val="00FFFF"/>
                </a:highlight>
              </a:rPr>
              <a:t>ANNEXE :</a:t>
            </a:r>
            <a:r>
              <a:rPr lang="fr-FR" dirty="0"/>
              <a:t> Le barème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A021049-BF0A-BA84-8A69-1FBB24AA3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411718"/>
              </p:ext>
            </p:extLst>
          </p:nvPr>
        </p:nvGraphicFramePr>
        <p:xfrm>
          <a:off x="1083701" y="2743200"/>
          <a:ext cx="10024597" cy="2975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1681">
                  <a:extLst>
                    <a:ext uri="{9D8B030D-6E8A-4147-A177-3AD203B41FA5}">
                      <a16:colId xmlns:a16="http://schemas.microsoft.com/office/drawing/2014/main" val="2673760065"/>
                    </a:ext>
                  </a:extLst>
                </a:gridCol>
                <a:gridCol w="1431681">
                  <a:extLst>
                    <a:ext uri="{9D8B030D-6E8A-4147-A177-3AD203B41FA5}">
                      <a16:colId xmlns:a16="http://schemas.microsoft.com/office/drawing/2014/main" val="484425696"/>
                    </a:ext>
                  </a:extLst>
                </a:gridCol>
                <a:gridCol w="1431681">
                  <a:extLst>
                    <a:ext uri="{9D8B030D-6E8A-4147-A177-3AD203B41FA5}">
                      <a16:colId xmlns:a16="http://schemas.microsoft.com/office/drawing/2014/main" val="390759303"/>
                    </a:ext>
                  </a:extLst>
                </a:gridCol>
                <a:gridCol w="1651302">
                  <a:extLst>
                    <a:ext uri="{9D8B030D-6E8A-4147-A177-3AD203B41FA5}">
                      <a16:colId xmlns:a16="http://schemas.microsoft.com/office/drawing/2014/main" val="2509809709"/>
                    </a:ext>
                  </a:extLst>
                </a:gridCol>
                <a:gridCol w="1480797">
                  <a:extLst>
                    <a:ext uri="{9D8B030D-6E8A-4147-A177-3AD203B41FA5}">
                      <a16:colId xmlns:a16="http://schemas.microsoft.com/office/drawing/2014/main" val="2652012365"/>
                    </a:ext>
                  </a:extLst>
                </a:gridCol>
                <a:gridCol w="1461312">
                  <a:extLst>
                    <a:ext uri="{9D8B030D-6E8A-4147-A177-3AD203B41FA5}">
                      <a16:colId xmlns:a16="http://schemas.microsoft.com/office/drawing/2014/main" val="1134360129"/>
                    </a:ext>
                  </a:extLst>
                </a:gridCol>
                <a:gridCol w="1136143">
                  <a:extLst>
                    <a:ext uri="{9D8B030D-6E8A-4147-A177-3AD203B41FA5}">
                      <a16:colId xmlns:a16="http://schemas.microsoft.com/office/drawing/2014/main" val="4153846313"/>
                    </a:ext>
                  </a:extLst>
                </a:gridCol>
              </a:tblGrid>
              <a:tr h="248816"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400" dirty="0">
                          <a:effectLst/>
                        </a:rPr>
                        <a:t>JURY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fontAlgn="base" hangingPunct="0"/>
                      <a:r>
                        <a:rPr lang="fr-FR" sz="1400" dirty="0">
                          <a:effectLst/>
                        </a:rPr>
                        <a:t>MATHEMATIQUES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 hangingPunct="0"/>
                      <a:r>
                        <a:rPr lang="fr-FR" sz="1400" dirty="0">
                          <a:effectLst/>
                        </a:rPr>
                        <a:t>ELOQUENCE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 hangingPunct="0"/>
                      <a:r>
                        <a:rPr lang="fr-FR" sz="1400" dirty="0">
                          <a:effectLst/>
                        </a:rPr>
                        <a:t>VOIX, GESTUELLE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36540"/>
                  </a:ext>
                </a:extLst>
              </a:tr>
              <a:tr h="675134"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 dirty="0">
                          <a:effectLst/>
                        </a:rPr>
                        <a:t>Prénom de l’élève évalué : </a:t>
                      </a:r>
                    </a:p>
                    <a:p>
                      <a:pPr fontAlgn="base" hangingPunct="0"/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fontAlgn="base" hangingPunct="0"/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/>
                      <a:r>
                        <a:rPr lang="fr-FR" sz="1600" dirty="0">
                          <a:effectLst/>
                        </a:rPr>
                        <a:t>Maîtrise des notions mathématiques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/>
                      <a:r>
                        <a:rPr lang="fr-FR" sz="1600" dirty="0">
                          <a:effectLst/>
                        </a:rPr>
                        <a:t>Utilisation du vocabulaire approprié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/>
                      <a:r>
                        <a:rPr lang="fr-FR" sz="1600" dirty="0">
                          <a:effectLst/>
                        </a:rPr>
                        <a:t>Qualité d’argumentation, expliquer à l’oral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/>
                      <a:r>
                        <a:rPr lang="fr-FR" sz="1600">
                          <a:effectLst/>
                        </a:rPr>
                        <a:t>Qualité de prise de parole en continu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/>
                      <a:r>
                        <a:rPr lang="fr-FR" sz="1600">
                          <a:effectLst/>
                        </a:rPr>
                        <a:t>Qualité orale, voix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/>
                      <a:r>
                        <a:rPr lang="fr-FR" sz="1600">
                          <a:effectLst/>
                        </a:rPr>
                        <a:t>Gestuelle et placement du corps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2133909"/>
                  </a:ext>
                </a:extLst>
              </a:tr>
              <a:tr h="345068"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 dirty="0">
                          <a:effectLst/>
                        </a:rPr>
                        <a:t>Très insuffisant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010182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>
                          <a:effectLst/>
                        </a:rPr>
                        <a:t>Insuffisant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1791652"/>
                  </a:ext>
                </a:extLst>
              </a:tr>
              <a:tr h="383514"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>
                          <a:effectLst/>
                        </a:rPr>
                        <a:t>Satisfaisant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9419268"/>
                  </a:ext>
                </a:extLst>
              </a:tr>
              <a:tr h="390077"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 dirty="0">
                          <a:effectLst/>
                        </a:rPr>
                        <a:t>Très satisfaisant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88913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29E8EDF-3E27-BDAA-0806-CAFBF9BB363B}"/>
              </a:ext>
            </a:extLst>
          </p:cNvPr>
          <p:cNvSpPr/>
          <p:nvPr/>
        </p:nvSpPr>
        <p:spPr>
          <a:xfrm>
            <a:off x="2472612" y="2509935"/>
            <a:ext cx="2920482" cy="3247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E17B92-2BB2-1EF7-31AB-826333DED4E6}"/>
              </a:ext>
            </a:extLst>
          </p:cNvPr>
          <p:cNvSpPr/>
          <p:nvPr/>
        </p:nvSpPr>
        <p:spPr>
          <a:xfrm>
            <a:off x="5505060" y="2522376"/>
            <a:ext cx="2995127" cy="3247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464D49-4450-76B7-E9F4-50B0D0CB5A91}"/>
              </a:ext>
            </a:extLst>
          </p:cNvPr>
          <p:cNvSpPr/>
          <p:nvPr/>
        </p:nvSpPr>
        <p:spPr>
          <a:xfrm>
            <a:off x="8612154" y="2497495"/>
            <a:ext cx="2509463" cy="3247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9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2F6F4E-DF5C-CB42-9C49-6259606D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MAINTENANT C’EST À VOUS !</a:t>
            </a:r>
          </a:p>
        </p:txBody>
      </p:sp>
    </p:spTree>
    <p:extLst>
      <p:ext uri="{BB962C8B-B14F-4D97-AF65-F5344CB8AC3E}">
        <p14:creationId xmlns:p14="http://schemas.microsoft.com/office/powerpoint/2010/main" val="322616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361</Words>
  <Application>Microsoft Office PowerPoint</Application>
  <PresentationFormat>Grand écran</PresentationFormat>
  <Paragraphs>61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Organique</vt:lpstr>
      <vt:lpstr>PECHA KUCHA (Bavardages en Japonais) </vt:lpstr>
      <vt:lpstr>Etape 1 : On vous présente plusieurs diapositives</vt:lpstr>
      <vt:lpstr>Etape 2 : Un ORATEUR par groupe</vt:lpstr>
      <vt:lpstr>Etape 3 : Chaque groupe constitue un JURY</vt:lpstr>
      <vt:lpstr>Etape 4 : L’évaluation finale</vt:lpstr>
      <vt:lpstr>ANNEXE : Le barème</vt:lpstr>
      <vt:lpstr>MAINTENANT C’EST À VOUS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PECHA KUCHA</dc:title>
  <dc:creator>laurentannemeyer@gmail.com</dc:creator>
  <cp:lastModifiedBy>laurentannemeyer@gmail.com</cp:lastModifiedBy>
  <cp:revision>1</cp:revision>
  <dcterms:created xsi:type="dcterms:W3CDTF">2022-11-03T08:38:57Z</dcterms:created>
  <dcterms:modified xsi:type="dcterms:W3CDTF">2022-11-12T16:00:29Z</dcterms:modified>
</cp:coreProperties>
</file>