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7" r:id="rId2"/>
    <p:sldId id="258" r:id="rId3"/>
    <p:sldId id="267" r:id="rId4"/>
    <p:sldId id="26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287AF-5EDE-44F7-9847-30D5DD224BC0}" v="32" dt="2022-11-12T15:53:1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tannemeyer@gmail.com" userId="2d44a225354ac86f" providerId="LiveId" clId="{BDC287AF-5EDE-44F7-9847-30D5DD224BC0}"/>
    <pc:docChg chg="modSld">
      <pc:chgData name="laurentannemeyer@gmail.com" userId="2d44a225354ac86f" providerId="LiveId" clId="{BDC287AF-5EDE-44F7-9847-30D5DD224BC0}" dt="2022-11-12T15:53:15.991" v="31"/>
      <pc:docMkLst>
        <pc:docMk/>
      </pc:docMkLst>
      <pc:sldChg chg="modTransition">
        <pc:chgData name="laurentannemeyer@gmail.com" userId="2d44a225354ac86f" providerId="LiveId" clId="{BDC287AF-5EDE-44F7-9847-30D5DD224BC0}" dt="2022-11-12T15:53:07.929" v="6"/>
        <pc:sldMkLst>
          <pc:docMk/>
          <pc:sldMk cId="0" sldId="257"/>
        </pc:sldMkLst>
      </pc:sldChg>
      <pc:sldChg chg="modTransition">
        <pc:chgData name="laurentannemeyer@gmail.com" userId="2d44a225354ac86f" providerId="LiveId" clId="{BDC287AF-5EDE-44F7-9847-30D5DD224BC0}" dt="2022-11-12T15:53:10.064" v="11"/>
        <pc:sldMkLst>
          <pc:docMk/>
          <pc:sldMk cId="0" sldId="258"/>
        </pc:sldMkLst>
      </pc:sldChg>
      <pc:sldChg chg="modTransition">
        <pc:chgData name="laurentannemeyer@gmail.com" userId="2d44a225354ac86f" providerId="LiveId" clId="{BDC287AF-5EDE-44F7-9847-30D5DD224BC0}" dt="2022-11-12T15:53:14.607" v="26"/>
        <pc:sldMkLst>
          <pc:docMk/>
          <pc:sldMk cId="0" sldId="259"/>
        </pc:sldMkLst>
      </pc:sldChg>
      <pc:sldChg chg="modTransition">
        <pc:chgData name="laurentannemeyer@gmail.com" userId="2d44a225354ac86f" providerId="LiveId" clId="{BDC287AF-5EDE-44F7-9847-30D5DD224BC0}" dt="2022-11-12T15:53:15.991" v="31"/>
        <pc:sldMkLst>
          <pc:docMk/>
          <pc:sldMk cId="0" sldId="260"/>
        </pc:sldMkLst>
      </pc:sldChg>
      <pc:sldChg chg="modTransition">
        <pc:chgData name="laurentannemeyer@gmail.com" userId="2d44a225354ac86f" providerId="LiveId" clId="{BDC287AF-5EDE-44F7-9847-30D5DD224BC0}" dt="2022-11-12T15:53:11.353" v="16"/>
        <pc:sldMkLst>
          <pc:docMk/>
          <pc:sldMk cId="0" sldId="267"/>
        </pc:sldMkLst>
      </pc:sldChg>
      <pc:sldChg chg="modTransition">
        <pc:chgData name="laurentannemeyer@gmail.com" userId="2d44a225354ac86f" providerId="LiveId" clId="{BDC287AF-5EDE-44F7-9847-30D5DD224BC0}" dt="2022-11-12T15:53:13.060" v="21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3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8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8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5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0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5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2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45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63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3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2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6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2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56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703B15-88DC-4779-9C7C-3E88963FDE27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A3FFDA-C13A-4C7E-BDB8-8FE71EBD6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64F42-030F-4F8E-8F20-12F71513D9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95500" y="2374640"/>
            <a:ext cx="8001000" cy="1054360"/>
          </a:xfrm>
        </p:spPr>
        <p:txBody>
          <a:bodyPr/>
          <a:lstStyle/>
          <a:p>
            <a:pPr lvl="0"/>
            <a:r>
              <a:rPr lang="fr-FR" dirty="0"/>
              <a:t>PECHA KUCHA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57B4FB-98BA-4E73-A404-D41E20FA6D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FR" dirty="0"/>
              <a:t>- 5 diapositives</a:t>
            </a:r>
          </a:p>
          <a:p>
            <a:pPr lvl="0"/>
            <a:r>
              <a:rPr lang="fr-FR" dirty="0"/>
              <a:t> - 10 secondes par diapo pour les présenter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20F74C-F477-FFC0-85E5-E61D6815D50F}"/>
              </a:ext>
            </a:extLst>
          </p:cNvPr>
          <p:cNvSpPr txBox="1"/>
          <p:nvPr/>
        </p:nvSpPr>
        <p:spPr>
          <a:xfrm>
            <a:off x="1054359" y="1110343"/>
            <a:ext cx="959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DIAPOSITIVE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B85BB5C-9F46-886F-49BC-4D0130C7E78D}"/>
              </a:ext>
            </a:extLst>
          </p:cNvPr>
          <p:cNvSpPr txBox="1"/>
          <p:nvPr/>
        </p:nvSpPr>
        <p:spPr>
          <a:xfrm>
            <a:off x="1054359" y="1110343"/>
            <a:ext cx="959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DIAPOSITIVE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8060FD0-EA38-1CB6-B2CF-E010AE0EE999}"/>
              </a:ext>
            </a:extLst>
          </p:cNvPr>
          <p:cNvSpPr txBox="1"/>
          <p:nvPr/>
        </p:nvSpPr>
        <p:spPr>
          <a:xfrm>
            <a:off x="1054359" y="1110343"/>
            <a:ext cx="959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DIAPOSITIVE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DE832F0-F803-B62D-56CA-1BA8D431D487}"/>
              </a:ext>
            </a:extLst>
          </p:cNvPr>
          <p:cNvSpPr txBox="1"/>
          <p:nvPr/>
        </p:nvSpPr>
        <p:spPr>
          <a:xfrm>
            <a:off x="1054359" y="1110343"/>
            <a:ext cx="959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DIAPOSITIVE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EDE705-E5F7-49AB-927E-9E9A2BC96569}"/>
              </a:ext>
            </a:extLst>
          </p:cNvPr>
          <p:cNvSpPr/>
          <p:nvPr/>
        </p:nvSpPr>
        <p:spPr>
          <a:xfrm>
            <a:off x="2723679" y="1343608"/>
            <a:ext cx="989905" cy="410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A9F2FE-F7F4-45ED-B036-9734C8ABD833}"/>
              </a:ext>
            </a:extLst>
          </p:cNvPr>
          <p:cNvSpPr txBox="1"/>
          <p:nvPr/>
        </p:nvSpPr>
        <p:spPr>
          <a:xfrm>
            <a:off x="1054359" y="1110343"/>
            <a:ext cx="959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DIAPOSITIVE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0</TotalTime>
  <Words>25</Words>
  <Application>Microsoft Office PowerPoint</Application>
  <PresentationFormat>Grand écran</PresentationFormat>
  <Paragraphs>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Organique</vt:lpstr>
      <vt:lpstr>PECHA KUCHA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1ère Equation B</dc:title>
  <dc:creator>MENDES Sandrine</dc:creator>
  <cp:lastModifiedBy>laurentannemeyer@gmail.com</cp:lastModifiedBy>
  <cp:revision>3</cp:revision>
  <dcterms:created xsi:type="dcterms:W3CDTF">2022-10-18T07:26:08Z</dcterms:created>
  <dcterms:modified xsi:type="dcterms:W3CDTF">2022-11-12T15:53:20Z</dcterms:modified>
</cp:coreProperties>
</file>